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1" r:id="rId3"/>
    <p:sldId id="256" r:id="rId4"/>
    <p:sldId id="262" r:id="rId5"/>
    <p:sldId id="259" r:id="rId6"/>
    <p:sldId id="263" r:id="rId7"/>
    <p:sldId id="258" r:id="rId8"/>
    <p:sldId id="257" r:id="rId9"/>
    <p:sldId id="270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98F89-AE18-4494-80DC-DE21DD50BF1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1F39-50C3-41B6-91DC-1AB134A7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6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370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1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2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014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6850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910858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94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16013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7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539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627683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5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BC1ED-B5FB-427C-9259-046196B6EDE6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8/14/2020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1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4DAD-AEA3-40F7-A284-43329C0F3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Text-to-Speech (TTS) Guide for TestNav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8A861-F0B6-41E9-951B-5F2A214BD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Updated fall 2020</a:t>
            </a:r>
          </a:p>
        </p:txBody>
      </p:sp>
    </p:spTree>
    <p:extLst>
      <p:ext uri="{BB962C8B-B14F-4D97-AF65-F5344CB8AC3E}">
        <p14:creationId xmlns:p14="http://schemas.microsoft.com/office/powerpoint/2010/main" val="232060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BDFD5A-9C78-403D-B73A-88D5D9FAC31D}"/>
              </a:ext>
            </a:extLst>
          </p:cNvPr>
          <p:cNvCxnSpPr>
            <a:cxnSpLocks/>
          </p:cNvCxnSpPr>
          <p:nvPr/>
        </p:nvCxnSpPr>
        <p:spPr>
          <a:xfrm flipH="1">
            <a:off x="4595597" y="2442949"/>
            <a:ext cx="2822122" cy="41823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6EB245-BF36-4C9A-ADD3-C90E96F51392}"/>
              </a:ext>
            </a:extLst>
          </p:cNvPr>
          <p:cNvSpPr txBox="1"/>
          <p:nvPr/>
        </p:nvSpPr>
        <p:spPr>
          <a:xfrm>
            <a:off x="7417718" y="479285"/>
            <a:ext cx="2541721" cy="478592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b="1" dirty="0"/>
              <a:t>Listen-to-Hear</a:t>
            </a:r>
            <a:r>
              <a:rPr lang="en-US" sz="2000" dirty="0"/>
              <a:t> feature will allow text that is highlighted by the student to be read aloud. Clicking the “Listen” button activates TTS to read aloud the sentence that is highlighted.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TTS will not automatically continue reading using this feature and will stop playing at the end of this sentence.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47134-C376-4AEE-8BEA-68B9B7B7A43D}"/>
              </a:ext>
            </a:extLst>
          </p:cNvPr>
          <p:cNvSpPr/>
          <p:nvPr/>
        </p:nvSpPr>
        <p:spPr>
          <a:xfrm>
            <a:off x="2436434" y="2401037"/>
            <a:ext cx="2064774" cy="7787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79783" y="2144537"/>
            <a:ext cx="2976282" cy="14465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The text-to-speech (TTS) controls are located on the right-hand side of the screen.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069784" y="2598466"/>
            <a:ext cx="55394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4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18550" y="1708150"/>
            <a:ext cx="2882423" cy="14465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Click the </a:t>
            </a:r>
            <a:r>
              <a:rPr lang="en-US" sz="2200" b="1" dirty="0"/>
              <a:t>Play</a:t>
            </a:r>
            <a:r>
              <a:rPr lang="en-US" sz="2200" dirty="0"/>
              <a:t> button to start the TTS voice at the beginning of the item text.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0900973" y="2118022"/>
            <a:ext cx="72275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6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1971" y="633685"/>
            <a:ext cx="2665927" cy="424731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Once the </a:t>
            </a:r>
            <a:r>
              <a:rPr lang="en-US" sz="2000" b="1" dirty="0"/>
              <a:t>Play</a:t>
            </a:r>
            <a:r>
              <a:rPr lang="en-US" sz="2000" dirty="0"/>
              <a:t> button is selected the icon changes to the </a:t>
            </a:r>
            <a:r>
              <a:rPr lang="en-US" sz="2000" b="1" dirty="0"/>
              <a:t>Stop</a:t>
            </a:r>
            <a:r>
              <a:rPr lang="en-US" sz="2000" dirty="0"/>
              <a:t> button.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 student can stop the TTS voice at any time, or the TTS Voice will continue to read aloud the entire item text.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b="1" dirty="0"/>
              <a:t>Stop</a:t>
            </a:r>
            <a:r>
              <a:rPr lang="en-US" sz="2000" dirty="0"/>
              <a:t> button changes back to the </a:t>
            </a:r>
            <a:r>
              <a:rPr lang="en-US" sz="2000" b="1" dirty="0"/>
              <a:t>Play</a:t>
            </a:r>
            <a:r>
              <a:rPr lang="en-US" sz="2000" dirty="0"/>
              <a:t> button when the TTS voice has stopped.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0667898" y="2169764"/>
            <a:ext cx="90933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5030" y="1305342"/>
            <a:ext cx="2921151" cy="212365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The section of text that is being read aloud will be highlighted in yellow and the individual word being read aloud will be highlighted in blue.</a:t>
            </a:r>
          </a:p>
        </p:txBody>
      </p:sp>
      <p:cxnSp>
        <p:nvCxnSpPr>
          <p:cNvPr id="6" name="Straight Arrow Connector 5"/>
          <p:cNvCxnSpPr>
            <a:cxnSpLocks/>
            <a:stCxn id="5" idx="1"/>
          </p:cNvCxnSpPr>
          <p:nvPr/>
        </p:nvCxnSpPr>
        <p:spPr>
          <a:xfrm flipH="1" flipV="1">
            <a:off x="2898183" y="1007390"/>
            <a:ext cx="5146847" cy="13597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36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61161" y="1292131"/>
            <a:ext cx="2831916" cy="253915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When the text in a graphic, table, or graph is read aloud, no text will be highlighted. </a:t>
            </a:r>
          </a:p>
          <a:p>
            <a:r>
              <a:rPr lang="en-US" sz="2200" dirty="0"/>
              <a:t>Instead, a blue outline will appear around the graphic image. 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641383" y="2265981"/>
            <a:ext cx="241977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90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8836" y="1070635"/>
            <a:ext cx="2952750" cy="295465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Click the </a:t>
            </a:r>
            <a:r>
              <a:rPr lang="en-US" sz="2200" b="1" dirty="0"/>
              <a:t>Click-to-Hear</a:t>
            </a:r>
            <a:r>
              <a:rPr lang="en-US" sz="2200" dirty="0"/>
              <a:t> button to select where the read-aloud will begin.</a:t>
            </a:r>
          </a:p>
          <a:p>
            <a:r>
              <a:rPr lang="en-US" sz="2200" dirty="0"/>
              <a:t>The student uses this  button to click on the desired section of the text to be read aloud.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0881586" y="2567229"/>
            <a:ext cx="6801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797803" y="2861858"/>
            <a:ext cx="6136200" cy="7337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0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DC97B-72F8-47E4-8490-54C89E92E806}"/>
              </a:ext>
            </a:extLst>
          </p:cNvPr>
          <p:cNvSpPr txBox="1"/>
          <p:nvPr/>
        </p:nvSpPr>
        <p:spPr>
          <a:xfrm>
            <a:off x="7990829" y="1878563"/>
            <a:ext cx="2952750" cy="246221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Click the </a:t>
            </a:r>
            <a:r>
              <a:rPr lang="en-US" sz="2200" b="1" dirty="0"/>
              <a:t>Jump Back </a:t>
            </a:r>
            <a:r>
              <a:rPr lang="en-US" sz="2200" dirty="0"/>
              <a:t>or</a:t>
            </a:r>
            <a:r>
              <a:rPr lang="en-US" sz="2200" b="1" dirty="0"/>
              <a:t> Skip Ahead</a:t>
            </a:r>
            <a:r>
              <a:rPr lang="en-US" sz="2200" dirty="0"/>
              <a:t> button to skip to other portions of text. TTS will continue to read following the selected portion that the student moved to.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711D1A-B195-4330-82B7-C80B12B39017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0943579" y="3109670"/>
            <a:ext cx="61815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7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12245" y="689788"/>
            <a:ext cx="2541721" cy="455509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Click the </a:t>
            </a:r>
            <a:r>
              <a:rPr lang="en-US" sz="2000" b="1" dirty="0"/>
              <a:t>Settings</a:t>
            </a:r>
            <a:r>
              <a:rPr lang="en-US" sz="2000" dirty="0"/>
              <a:t> button to expand a panel that allows a student to control the speed of the TTS voice.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 student can click the minus ( ̶ ) or plus (+) sign to change the speed of the TTS voice to Slow, Normal, or Fast.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Only the female voice is available for testing.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9453966" y="3915061"/>
            <a:ext cx="74391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2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334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Segoe</vt:lpstr>
      <vt:lpstr>Segoe SemiBold</vt:lpstr>
      <vt:lpstr>Segoe UI</vt:lpstr>
      <vt:lpstr>Segoe UI Semibold</vt:lpstr>
      <vt:lpstr>Wingdings</vt:lpstr>
      <vt:lpstr>Office Theme</vt:lpstr>
      <vt:lpstr>ESE​​</vt:lpstr>
      <vt:lpstr>Text-to-Speech (TTS) Guide for TestNav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TestNav Text-to-Speech (TTS)  Training Guide</dc:title>
  <dc:creator>Fickes, Robert</dc:creator>
  <cp:lastModifiedBy>Fickes, Robert</cp:lastModifiedBy>
  <cp:revision>12</cp:revision>
  <dcterms:created xsi:type="dcterms:W3CDTF">2020-01-10T14:57:18Z</dcterms:created>
  <dcterms:modified xsi:type="dcterms:W3CDTF">2020-08-14T18:03:16Z</dcterms:modified>
</cp:coreProperties>
</file>